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3" r:id="rId1"/>
  </p:sldMasterIdLst>
  <p:handoutMasterIdLst>
    <p:handoutMasterId r:id="rId16"/>
  </p:handoutMasterIdLst>
  <p:sldIdLst>
    <p:sldId id="288" r:id="rId2"/>
    <p:sldId id="287" r:id="rId3"/>
    <p:sldId id="256" r:id="rId4"/>
    <p:sldId id="257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84" r:id="rId13"/>
    <p:sldId id="267" r:id="rId14"/>
    <p:sldId id="266" r:id="rId15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FF99"/>
    <a:srgbClr val="99FF99"/>
    <a:srgbClr val="FF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559" autoAdjust="0"/>
    <p:restoredTop sz="94660"/>
  </p:normalViewPr>
  <p:slideViewPr>
    <p:cSldViewPr>
      <p:cViewPr varScale="1">
        <p:scale>
          <a:sx n="111" d="100"/>
          <a:sy n="111" d="100"/>
        </p:scale>
        <p:origin x="-1644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95AE3AD-75CE-4AEF-85AA-F6154CA25546}" type="datetimeFigureOut">
              <a:rPr lang="ru-RU" smtClean="0"/>
              <a:t>16.10.2017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0554883-7823-485A-B8B7-2922F1460B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522239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1D944B2-D53A-43A7-91D5-BA47F63F44DF}" type="datetimeFigureOut">
              <a:rPr lang="ru-RU" smtClean="0"/>
              <a:pPr>
                <a:defRPr/>
              </a:pPr>
              <a:t>16.10.2017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CFAB3A6-38E9-483C-808F-6DE4E4F9CE6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47643AF-9D63-41D1-AEC5-B9A2419E51F3}" type="datetimeFigureOut">
              <a:rPr lang="ru-RU" smtClean="0"/>
              <a:pPr>
                <a:defRPr/>
              </a:pPr>
              <a:t>16.10.2017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B8786F4-7C42-44BB-B51B-1AA1830591C9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B907AA4-6FA5-4777-8302-522B59F5AE0E}" type="datetimeFigureOut">
              <a:rPr lang="ru-RU" smtClean="0"/>
              <a:pPr>
                <a:defRPr/>
              </a:pPr>
              <a:t>16.10.2017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13E313C-7019-4428-A197-E7E6DD22A80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F0BC8EB-0BA3-4EB7-A316-E98A67A52847}" type="datetimeFigureOut">
              <a:rPr lang="ru-RU" smtClean="0"/>
              <a:pPr>
                <a:defRPr/>
              </a:pPr>
              <a:t>16.10.2017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E3F8213-C328-4EEC-A270-2A69DF2B7CC8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DA67B36-3540-48D1-98FE-95AE0239E686}" type="datetimeFigureOut">
              <a:rPr lang="ru-RU" smtClean="0"/>
              <a:pPr>
                <a:defRPr/>
              </a:pPr>
              <a:t>16.10.2017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2963DF0-5ABE-43F2-94A0-492F786FD9C9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E4A1885-02E5-4884-A2FA-5924381AE8CA}" type="datetimeFigureOut">
              <a:rPr lang="ru-RU" smtClean="0"/>
              <a:pPr>
                <a:defRPr/>
              </a:pPr>
              <a:t>16.10.2017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BEB87EA-7E74-49AF-BA43-198C9B3CE5BD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961E752-2784-413E-9BEC-BC29F3099079}" type="datetimeFigureOut">
              <a:rPr lang="ru-RU" smtClean="0"/>
              <a:pPr>
                <a:defRPr/>
              </a:pPr>
              <a:t>16.10.2017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D0E303D-1024-490A-BD69-9A8D812DA9C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9E08BC9-1A52-417F-AC53-BC1EDE7E5D93}" type="datetimeFigureOut">
              <a:rPr lang="ru-RU" smtClean="0"/>
              <a:pPr>
                <a:defRPr/>
              </a:pPr>
              <a:t>16.10.2017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3787400-E868-4C8A-8D78-30B526E9B9D2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CE78DD7-5E35-48C9-BB71-FF5646795EE7}" type="datetimeFigureOut">
              <a:rPr lang="ru-RU" smtClean="0"/>
              <a:pPr>
                <a:defRPr/>
              </a:pPr>
              <a:t>16.10.2017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A3DC8C1-7783-4CB1-84CF-DD99E0582929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F80A31A-24A0-45F4-9FC6-398DBCF2D19C}" type="datetimeFigureOut">
              <a:rPr lang="ru-RU" smtClean="0"/>
              <a:pPr>
                <a:defRPr/>
              </a:pPr>
              <a:t>16.10.2017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9626594-90D7-4FA6-B8C4-FA4F1D47D9C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F2FC53C-EE9F-4C96-83BA-C96076266B90}" type="datetimeFigureOut">
              <a:rPr lang="ru-RU" smtClean="0"/>
              <a:pPr>
                <a:defRPr/>
              </a:pPr>
              <a:t>16.10.2017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750985B-0F10-41BA-9696-2BDFD6E1183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FF99">
            <a:alpha val="85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4F505E3E-9FF0-4946-88B4-6BD602FAD4AF}" type="datetimeFigureOut">
              <a:rPr lang="ru-RU" smtClean="0"/>
              <a:pPr>
                <a:defRPr/>
              </a:pPr>
              <a:t>16.10.2017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223DED83-7C66-4868-A5D0-A308B4C837BA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  <p:sldLayoutId id="2147483695" r:id="rId2"/>
    <p:sldLayoutId id="2147483696" r:id="rId3"/>
    <p:sldLayoutId id="2147483697" r:id="rId4"/>
    <p:sldLayoutId id="2147483698" r:id="rId5"/>
    <p:sldLayoutId id="2147483699" r:id="rId6"/>
    <p:sldLayoutId id="2147483700" r:id="rId7"/>
    <p:sldLayoutId id="2147483701" r:id="rId8"/>
    <p:sldLayoutId id="2147483702" r:id="rId9"/>
    <p:sldLayoutId id="2147483703" r:id="rId10"/>
    <p:sldLayoutId id="2147483704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Екатерина\Desktop\ee24d038dcbd4335df50af9bd26b4d1c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642918"/>
            <a:ext cx="8000682" cy="4429157"/>
          </a:xfrm>
          <a:prstGeom prst="rect">
            <a:avLst/>
          </a:prstGeom>
          <a:ln w="190500" cap="sq">
            <a:solidFill>
              <a:srgbClr val="00B050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4" name="TextBox 3"/>
          <p:cNvSpPr txBox="1"/>
          <p:nvPr/>
        </p:nvSpPr>
        <p:spPr>
          <a:xfrm>
            <a:off x="857224" y="5715016"/>
            <a:ext cx="70009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600" dirty="0" smtClean="0">
                <a:solidFill>
                  <a:srgbClr val="C00000"/>
                </a:solidFill>
              </a:rPr>
              <a:t>Управление Роспотребнадзора по Тюменской области</a:t>
            </a:r>
          </a:p>
          <a:p>
            <a:pPr algn="r"/>
            <a:r>
              <a:rPr lang="ru-RU" sz="1600" dirty="0" smtClean="0">
                <a:solidFill>
                  <a:srgbClr val="C00000"/>
                </a:solidFill>
              </a:rPr>
              <a:t>ФБУЗ «Центр гигиены и эпидемиологии в Тюменской области»</a:t>
            </a:r>
          </a:p>
        </p:txBody>
      </p:sp>
      <p:pic>
        <p:nvPicPr>
          <p:cNvPr id="1028" name="Рисунок 2" descr="http://rospotrebnadzor.ru/bitrix/templates/rospotrebnadzor/images/logo2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929586" y="5500702"/>
            <a:ext cx="838200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Rectangle 3"/>
          <p:cNvSpPr>
            <a:spLocks noGrp="1" noRot="1" noChangeArrowheads="1"/>
          </p:cNvSpPr>
          <p:nvPr>
            <p:ph type="body" idx="4294967295"/>
          </p:nvPr>
        </p:nvSpPr>
        <p:spPr>
          <a:xfrm>
            <a:off x="428596" y="2285992"/>
            <a:ext cx="8229600" cy="5068888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endParaRPr lang="ru-RU" dirty="0" smtClean="0"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eaLnBrk="1" hangingPunct="1">
              <a:buFont typeface="Wingdings" pitchFamily="2" charset="2"/>
              <a:buNone/>
              <a:defRPr/>
            </a:pPr>
            <a:endParaRPr lang="ru-RU" dirty="0" smtClean="0"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eaLnBrk="1" hangingPunct="1">
              <a:buFont typeface="Wingdings" pitchFamily="2" charset="2"/>
              <a:buNone/>
              <a:defRPr/>
            </a:pPr>
            <a:endParaRPr lang="ru-RU" dirty="0" smtClean="0"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eaLnBrk="1" hangingPunct="1">
              <a:buFont typeface="Wingdings" pitchFamily="2" charset="2"/>
              <a:buNone/>
              <a:defRPr/>
            </a:pPr>
            <a:endParaRPr lang="ru-RU" dirty="0" smtClean="0"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eaLnBrk="1" hangingPunct="1">
              <a:buFont typeface="Wingdings" pitchFamily="2" charset="2"/>
              <a:buNone/>
              <a:defRPr/>
            </a:pPr>
            <a:endParaRPr lang="ru-RU" dirty="0" smtClean="0"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sz="2400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		</a:t>
            </a:r>
            <a:r>
              <a:rPr lang="ru-RU" sz="2400" b="1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Проснувшись рано утром, девочка сразу побежала мыть руки с мылом и так долго их мыла, что микробы у неё на ладошках, лопнули от злости.</a:t>
            </a:r>
          </a:p>
        </p:txBody>
      </p:sp>
      <p:pic>
        <p:nvPicPr>
          <p:cNvPr id="2050" name="Picture 2" descr="C:\Users\Екатерина\Desktop\img6.jpg"/>
          <p:cNvPicPr>
            <a:picLocks noChangeAspect="1" noChangeArrowheads="1"/>
          </p:cNvPicPr>
          <p:nvPr/>
        </p:nvPicPr>
        <p:blipFill>
          <a:blip r:embed="rId2"/>
          <a:srcRect l="30469" t="21875" r="29687" b="10416"/>
          <a:stretch>
            <a:fillRect/>
          </a:stretch>
        </p:blipFill>
        <p:spPr bwMode="auto">
          <a:xfrm>
            <a:off x="2786050" y="428604"/>
            <a:ext cx="3363081" cy="4429156"/>
          </a:xfrm>
          <a:prstGeom prst="rect">
            <a:avLst/>
          </a:prstGeom>
          <a:ln w="190500" cap="sq">
            <a:solidFill>
              <a:srgbClr val="00B050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 idx="4294967295"/>
          </p:nvPr>
        </p:nvSpPr>
        <p:spPr>
          <a:xfrm>
            <a:off x="571472" y="285728"/>
            <a:ext cx="8143900" cy="1143000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ru-RU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«Когда же надо мыть руки?»</a:t>
            </a:r>
          </a:p>
        </p:txBody>
      </p:sp>
      <p:pic>
        <p:nvPicPr>
          <p:cNvPr id="5" name="Рисунок 4" descr="147651905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5918" y="1643050"/>
            <a:ext cx="5697181" cy="4557744"/>
          </a:xfrm>
          <a:prstGeom prst="rect">
            <a:avLst/>
          </a:prstGeom>
          <a:ln w="190500" cap="sq">
            <a:solidFill>
              <a:srgbClr val="00B050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85720" y="500042"/>
            <a:ext cx="414340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  <a:latin typeface="+mj-lt"/>
              </a:rPr>
              <a:t>Вывод: </a:t>
            </a:r>
          </a:p>
          <a:p>
            <a:r>
              <a:rPr lang="ru-RU" sz="4000" b="1" dirty="0" smtClean="0">
                <a:solidFill>
                  <a:srgbClr val="C00000"/>
                </a:solidFill>
                <a:latin typeface="+mj-lt"/>
              </a:rPr>
              <a:t>руки необходимо </a:t>
            </a:r>
          </a:p>
          <a:p>
            <a:r>
              <a:rPr lang="ru-RU" sz="4000" b="1" dirty="0" smtClean="0">
                <a:solidFill>
                  <a:srgbClr val="C00000"/>
                </a:solidFill>
                <a:latin typeface="+mj-lt"/>
              </a:rPr>
              <a:t>мыть</a:t>
            </a:r>
            <a:endParaRPr lang="ru-RU" sz="4000" b="1" dirty="0">
              <a:solidFill>
                <a:srgbClr val="C00000"/>
              </a:solidFill>
              <a:latin typeface="+mj-lt"/>
            </a:endParaRPr>
          </a:p>
        </p:txBody>
      </p:sp>
      <p:pic>
        <p:nvPicPr>
          <p:cNvPr id="6" name="Рисунок 5" descr="e50gVo3hsTo (1)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4714876" y="214290"/>
            <a:ext cx="3683526" cy="6429420"/>
          </a:xfrm>
          <a:prstGeom prst="rect">
            <a:avLst/>
          </a:prstGeom>
          <a:ln w="190500" cap="sq">
            <a:solidFill>
              <a:srgbClr val="00B050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7" name="Рисунок 6" descr="2b9bc0d120bf4e33ecf4f1f58e70232c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500034" y="2428868"/>
            <a:ext cx="3000396" cy="30003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69310451_1295166253_6d9e34e34438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29190" y="1643050"/>
            <a:ext cx="5000660" cy="5000660"/>
          </a:xfrm>
          <a:prstGeom prst="rect">
            <a:avLst/>
          </a:prstGeom>
        </p:spPr>
      </p:pic>
      <p:pic>
        <p:nvPicPr>
          <p:cNvPr id="10" name="Рисунок 9" descr="69310451_1295166253_6d9e34e34438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91156" y="3009896"/>
            <a:ext cx="3991004" cy="3991004"/>
          </a:xfrm>
          <a:prstGeom prst="rect">
            <a:avLst/>
          </a:prstGeom>
        </p:spPr>
      </p:pic>
      <p:pic>
        <p:nvPicPr>
          <p:cNvPr id="11" name="Рисунок 10" descr="69310451_1295166253_6d9e34e34438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500230" y="-785842"/>
            <a:ext cx="6858000" cy="6858000"/>
          </a:xfrm>
          <a:prstGeom prst="rect">
            <a:avLst/>
          </a:prstGeom>
        </p:spPr>
      </p:pic>
      <p:sp>
        <p:nvSpPr>
          <p:cNvPr id="26627" name="Rectangle 3"/>
          <p:cNvSpPr>
            <a:spLocks noGrp="1" noRot="1" noChangeArrowheads="1"/>
          </p:cNvSpPr>
          <p:nvPr>
            <p:ph type="body" idx="4294967295"/>
          </p:nvPr>
        </p:nvSpPr>
        <p:spPr>
          <a:xfrm>
            <a:off x="0" y="0"/>
            <a:ext cx="8007350" cy="4191000"/>
          </a:xfrm>
        </p:spPr>
        <p:txBody>
          <a:bodyPr>
            <a:normAutofit/>
          </a:bodyPr>
          <a:lstStyle/>
          <a:p>
            <a:pPr lvl="2" eaLnBrk="1" hangingPunct="1">
              <a:buFont typeface="Wingdings" pitchFamily="2" charset="2"/>
              <a:buNone/>
              <a:defRPr/>
            </a:pPr>
            <a:endParaRPr lang="ru-RU" sz="4400" b="1" dirty="0" smtClean="0">
              <a:solidFill>
                <a:srgbClr val="C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+mj-lt"/>
            </a:endParaRPr>
          </a:p>
        </p:txBody>
      </p:sp>
      <p:pic>
        <p:nvPicPr>
          <p:cNvPr id="5" name="Рисунок 4" descr="image_gallery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2357422" y="285728"/>
            <a:ext cx="4472936" cy="6162719"/>
          </a:xfrm>
          <a:prstGeom prst="rect">
            <a:avLst/>
          </a:prstGeom>
          <a:ln w="190500" cap="sq">
            <a:solidFill>
              <a:srgbClr val="00B050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26626" name="Rectangle 2"/>
          <p:cNvSpPr>
            <a:spLocks noGrp="1" noRot="1" noChangeArrowheads="1"/>
          </p:cNvSpPr>
          <p:nvPr>
            <p:ph type="title" idx="4294967295"/>
          </p:nvPr>
        </p:nvSpPr>
        <p:spPr>
          <a:xfrm>
            <a:off x="1371600" y="277813"/>
            <a:ext cx="7772400" cy="1143000"/>
          </a:xfrm>
        </p:spPr>
        <p:txBody>
          <a:bodyPr/>
          <a:lstStyle/>
          <a:p>
            <a:pPr eaLnBrk="1" hangingPunct="1">
              <a:defRPr/>
            </a:pPr>
            <a:r>
              <a:rPr lang="ru-RU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67869231_1292344697_15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14712" y="0"/>
            <a:ext cx="5429288" cy="680366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57158" y="571480"/>
            <a:ext cx="428628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+mn-lt"/>
              </a:rPr>
              <a:t>Мытье рук – полезная привычка, которую следует вырабатывать, чтобы сохранить здоровье и хорошее самочувствие.</a:t>
            </a:r>
            <a:endParaRPr lang="ru-RU" sz="32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3786190"/>
            <a:ext cx="5072066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Будьте </a:t>
            </a:r>
          </a:p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здоровы!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86000" y="3143250"/>
            <a:ext cx="4572000" cy="43656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80000"/>
              </a:lnSpc>
              <a:defRPr/>
            </a:pPr>
            <a:endParaRPr lang="ru-RU" sz="1400" dirty="0"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>
              <a:lnSpc>
                <a:spcPct val="80000"/>
              </a:lnSpc>
              <a:buFont typeface="Wingdings" pitchFamily="2" charset="2"/>
              <a:buNone/>
              <a:defRPr/>
            </a:pPr>
            <a:endParaRPr lang="ru-RU" sz="1400" dirty="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11267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ru-RU" dirty="0" smtClean="0"/>
              <a:t>       </a:t>
            </a:r>
            <a:r>
              <a:rPr lang="ru-RU" b="1" dirty="0" smtClean="0">
                <a:solidFill>
                  <a:srgbClr val="C00000"/>
                </a:solidFill>
              </a:rPr>
              <a:t>Сказка про грязные руки</a:t>
            </a:r>
          </a:p>
        </p:txBody>
      </p:sp>
      <p:pic>
        <p:nvPicPr>
          <p:cNvPr id="5" name="Содержимое 4" descr="35858664-Cartoon-Dirty-hand-Stock-Photo.jpg"/>
          <p:cNvPicPr>
            <a:picLocks noGrp="1" noChangeAspect="1"/>
          </p:cNvPicPr>
          <p:nvPr>
            <p:ph idx="1"/>
          </p:nvPr>
        </p:nvPicPr>
        <p:blipFill>
          <a:blip r:embed="rId2" cstate="screen"/>
          <a:stretch>
            <a:fillRect/>
          </a:stretch>
        </p:blipFill>
        <p:spPr>
          <a:xfrm>
            <a:off x="1428728" y="1428736"/>
            <a:ext cx="6286544" cy="4816460"/>
          </a:xfrm>
          <a:prstGeom prst="rect">
            <a:avLst/>
          </a:prstGeom>
          <a:ln w="190500" cap="sq">
            <a:solidFill>
              <a:srgbClr val="00B050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3"/>
          <p:cNvSpPr>
            <a:spLocks noGrp="1" noChangeArrowheads="1"/>
          </p:cNvSpPr>
          <p:nvPr>
            <p:ph type="subTitle" idx="4294967295"/>
          </p:nvPr>
        </p:nvSpPr>
        <p:spPr>
          <a:xfrm>
            <a:off x="1079500" y="5300663"/>
            <a:ext cx="8064500" cy="1296987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ru-RU" sz="1600" dirty="0" smtClean="0"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marL="0" indent="0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1600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	</a:t>
            </a:r>
            <a:r>
              <a:rPr lang="ru-RU" sz="2400" b="1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Жила была девочка, которая очень не любила умываться и мыть руки. </a:t>
            </a:r>
          </a:p>
        </p:txBody>
      </p:sp>
      <p:pic>
        <p:nvPicPr>
          <p:cNvPr id="5" name="Рисунок 4" descr="480-2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4414" y="785794"/>
            <a:ext cx="6700443" cy="4193173"/>
          </a:xfrm>
          <a:prstGeom prst="rect">
            <a:avLst/>
          </a:prstGeom>
          <a:ln w="190500" cap="sq">
            <a:solidFill>
              <a:srgbClr val="00B050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3"/>
          <p:cNvSpPr>
            <a:spLocks noGrp="1" noRot="1" noChangeArrowheads="1"/>
          </p:cNvSpPr>
          <p:nvPr>
            <p:ph type="body" idx="4294967295"/>
          </p:nvPr>
        </p:nvSpPr>
        <p:spPr>
          <a:xfrm>
            <a:off x="357158" y="2143116"/>
            <a:ext cx="8143933" cy="4456121"/>
          </a:xfrm>
        </p:spPr>
        <p:txBody>
          <a:bodyPr>
            <a:normAutofit fontScale="92500" lnSpcReduction="10000"/>
          </a:bodyPr>
          <a:lstStyle/>
          <a:p>
            <a:pPr algn="just" eaLnBrk="1" hangingPunct="1">
              <a:buFont typeface="Wingdings" pitchFamily="2" charset="2"/>
              <a:buNone/>
              <a:defRPr/>
            </a:pPr>
            <a:endParaRPr lang="ru-RU" sz="3200" dirty="0" smtClean="0"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algn="just" eaLnBrk="1" hangingPunct="1">
              <a:buFont typeface="Wingdings" pitchFamily="2" charset="2"/>
              <a:buNone/>
              <a:defRPr/>
            </a:pPr>
            <a:endParaRPr lang="ru-RU" sz="3200" dirty="0" smtClean="0"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algn="just" eaLnBrk="1" hangingPunct="1">
              <a:buFont typeface="Wingdings" pitchFamily="2" charset="2"/>
              <a:buNone/>
              <a:defRPr/>
            </a:pPr>
            <a:endParaRPr lang="ru-RU" sz="3200" dirty="0" smtClean="0"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algn="just" eaLnBrk="1" hangingPunct="1">
              <a:buFont typeface="Wingdings" pitchFamily="2" charset="2"/>
              <a:buNone/>
              <a:defRPr/>
            </a:pPr>
            <a:endParaRPr lang="ru-RU" sz="3200" dirty="0" smtClean="0"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algn="just" eaLnBrk="1" hangingPunct="1">
              <a:buFont typeface="Wingdings" pitchFamily="2" charset="2"/>
              <a:buNone/>
              <a:defRPr/>
            </a:pPr>
            <a:endParaRPr lang="ru-RU" sz="3200" dirty="0" smtClean="0"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algn="just" eaLnBrk="1" hangingPunct="1">
              <a:buFont typeface="Wingdings" pitchFamily="2" charset="2"/>
              <a:buNone/>
              <a:defRPr/>
            </a:pPr>
            <a:endParaRPr lang="ru-RU" sz="3200" dirty="0" smtClean="0"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algn="just" eaLnBrk="1" hangingPunct="1">
              <a:buFont typeface="Wingdings" pitchFamily="2" charset="2"/>
              <a:buNone/>
              <a:defRPr/>
            </a:pPr>
            <a:r>
              <a:rPr lang="ru-RU" sz="1800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		</a:t>
            </a:r>
          </a:p>
          <a:p>
            <a:pPr algn="just" eaLnBrk="1" hangingPunct="1">
              <a:buFont typeface="Wingdings" pitchFamily="2" charset="2"/>
              <a:buNone/>
              <a:defRPr/>
            </a:pPr>
            <a:r>
              <a:rPr lang="ru-RU" sz="1800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		</a:t>
            </a:r>
            <a:r>
              <a:rPr lang="ru-RU" sz="2400" b="1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Вот однажды придя домой с улицы на её грязных ладошках поселились злые и вредные микробы, которые думали, что останутся здесь и были очень рады этому.</a:t>
            </a:r>
          </a:p>
          <a:p>
            <a:pPr algn="just" eaLnBrk="1" hangingPunct="1">
              <a:buFont typeface="Wingdings" pitchFamily="2" charset="2"/>
              <a:buNone/>
              <a:defRPr/>
            </a:pPr>
            <a:endParaRPr lang="ru-RU" sz="2400" dirty="0" smtClean="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pic>
        <p:nvPicPr>
          <p:cNvPr id="4099" name="Picture 4" descr="6104170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71670" y="428604"/>
            <a:ext cx="4929222" cy="4734741"/>
          </a:xfrm>
          <a:prstGeom prst="rect">
            <a:avLst/>
          </a:prstGeom>
          <a:ln w="190500" cap="sq">
            <a:solidFill>
              <a:srgbClr val="00B050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3"/>
          <p:cNvSpPr>
            <a:spLocks noGrp="1" noRot="1" noChangeArrowheads="1"/>
          </p:cNvSpPr>
          <p:nvPr>
            <p:ph type="body" idx="4294967295"/>
          </p:nvPr>
        </p:nvSpPr>
        <p:spPr>
          <a:xfrm>
            <a:off x="357158" y="1785926"/>
            <a:ext cx="8072494" cy="4852988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endParaRPr lang="ru-RU" dirty="0" smtClean="0"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eaLnBrk="1" hangingPunct="1">
              <a:buFont typeface="Wingdings" pitchFamily="2" charset="2"/>
              <a:buNone/>
              <a:defRPr/>
            </a:pPr>
            <a:endParaRPr lang="ru-RU" dirty="0" smtClean="0"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eaLnBrk="1" hangingPunct="1">
              <a:buFont typeface="Wingdings" pitchFamily="2" charset="2"/>
              <a:buNone/>
              <a:defRPr/>
            </a:pPr>
            <a:endParaRPr lang="ru-RU" dirty="0" smtClean="0"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eaLnBrk="1" hangingPunct="1">
              <a:buFont typeface="Wingdings" pitchFamily="2" charset="2"/>
              <a:buNone/>
              <a:defRPr/>
            </a:pPr>
            <a:endParaRPr lang="ru-RU" dirty="0" smtClean="0"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eaLnBrk="1" hangingPunct="1">
              <a:buFont typeface="Wingdings" pitchFamily="2" charset="2"/>
              <a:buNone/>
              <a:defRPr/>
            </a:pPr>
            <a:endParaRPr lang="ru-RU" dirty="0" smtClean="0"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		</a:t>
            </a:r>
          </a:p>
          <a:p>
            <a:pPr algn="just" eaLnBrk="1" hangingPunct="1">
              <a:buFont typeface="Wingdings" pitchFamily="2" charset="2"/>
              <a:buNone/>
              <a:defRPr/>
            </a:pPr>
            <a:r>
              <a:rPr lang="ru-RU" sz="2400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		</a:t>
            </a:r>
            <a:r>
              <a:rPr lang="ru-RU" sz="2400" b="1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Лежат они себе и думают: «Как хорошо, что на свете есть </a:t>
            </a:r>
            <a:r>
              <a:rPr lang="ru-RU" sz="2400" b="1" dirty="0" err="1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грязнули</a:t>
            </a:r>
            <a:r>
              <a:rPr lang="ru-RU" sz="2400" b="1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».</a:t>
            </a:r>
            <a:r>
              <a:rPr lang="ru-RU" b="1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 </a:t>
            </a:r>
          </a:p>
        </p:txBody>
      </p:sp>
      <p:pic>
        <p:nvPicPr>
          <p:cNvPr id="6" name="Рисунок 5" descr="microbs_01-mosm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4414" y="428604"/>
            <a:ext cx="7080085" cy="4643470"/>
          </a:xfrm>
          <a:prstGeom prst="rect">
            <a:avLst/>
          </a:prstGeom>
          <a:ln w="190500" cap="sq">
            <a:solidFill>
              <a:srgbClr val="00B050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3"/>
          <p:cNvSpPr>
            <a:spLocks noGrp="1" noRot="1" noChangeArrowheads="1"/>
          </p:cNvSpPr>
          <p:nvPr>
            <p:ph type="body" idx="4294967295"/>
          </p:nvPr>
        </p:nvSpPr>
        <p:spPr>
          <a:xfrm>
            <a:off x="500034" y="1714488"/>
            <a:ext cx="7772400" cy="4530725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endParaRPr lang="ru-RU" dirty="0" smtClean="0"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eaLnBrk="1" hangingPunct="1">
              <a:buFont typeface="Wingdings" pitchFamily="2" charset="2"/>
              <a:buNone/>
              <a:defRPr/>
            </a:pPr>
            <a:endParaRPr lang="ru-RU" dirty="0" smtClean="0"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eaLnBrk="1" hangingPunct="1">
              <a:buFont typeface="Wingdings" pitchFamily="2" charset="2"/>
              <a:buNone/>
              <a:defRPr/>
            </a:pPr>
            <a:endParaRPr lang="ru-RU" dirty="0" smtClean="0"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eaLnBrk="1" hangingPunct="1">
              <a:buFont typeface="Wingdings" pitchFamily="2" charset="2"/>
              <a:buNone/>
              <a:defRPr/>
            </a:pPr>
            <a:endParaRPr lang="ru-RU" dirty="0" smtClean="0"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eaLnBrk="1" hangingPunct="1">
              <a:buFont typeface="Wingdings" pitchFamily="2" charset="2"/>
              <a:buNone/>
              <a:defRPr/>
            </a:pPr>
            <a:endParaRPr lang="ru-RU" dirty="0" smtClean="0"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sz="2400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		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ru-RU" sz="2400" dirty="0" smtClean="0"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sz="2400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			</a:t>
            </a:r>
            <a:r>
              <a:rPr lang="ru-RU" sz="2400" b="1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И стало микробам раздолье. </a:t>
            </a:r>
          </a:p>
        </p:txBody>
      </p:sp>
      <p:pic>
        <p:nvPicPr>
          <p:cNvPr id="8" name="Рисунок 7" descr="Микробы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158" y="785794"/>
            <a:ext cx="3938358" cy="408826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00B050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9" name="Рисунок 8" descr="set-cartoon-microbes-22840477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14876" y="785794"/>
            <a:ext cx="4143404" cy="4143404"/>
          </a:xfrm>
          <a:prstGeom prst="rect">
            <a:avLst/>
          </a:prstGeom>
          <a:ln w="190500" cap="sq">
            <a:solidFill>
              <a:srgbClr val="00B050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Rot="1" noChangeArrowheads="1"/>
          </p:cNvSpPr>
          <p:nvPr>
            <p:ph type="title" idx="4294967295"/>
          </p:nvPr>
        </p:nvSpPr>
        <p:spPr>
          <a:xfrm>
            <a:off x="1371600" y="277813"/>
            <a:ext cx="7772400" cy="1143000"/>
          </a:xfrm>
        </p:spPr>
        <p:txBody>
          <a:bodyPr/>
          <a:lstStyle/>
          <a:p>
            <a:pPr eaLnBrk="1" hangingPunct="1">
              <a:defRPr/>
            </a:pPr>
            <a:r>
              <a:rPr lang="ru-RU" sz="250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Микро фото микробов</a:t>
            </a:r>
          </a:p>
        </p:txBody>
      </p:sp>
      <p:sp>
        <p:nvSpPr>
          <p:cNvPr id="7171" name="Rectangle 3"/>
          <p:cNvSpPr>
            <a:spLocks noGrp="1" noRot="1" noChangeArrowheads="1"/>
          </p:cNvSpPr>
          <p:nvPr>
            <p:ph type="body" idx="4294967295"/>
          </p:nvPr>
        </p:nvSpPr>
        <p:spPr>
          <a:xfrm>
            <a:off x="0" y="1600200"/>
            <a:ext cx="8229600" cy="4852988"/>
          </a:xfrm>
        </p:spPr>
        <p:txBody>
          <a:bodyPr>
            <a:normAutofit/>
          </a:bodyPr>
          <a:lstStyle/>
          <a:p>
            <a:pPr eaLnBrk="1" hangingPunct="1">
              <a:buFont typeface="Wingdings" pitchFamily="2" charset="2"/>
              <a:buNone/>
              <a:defRPr/>
            </a:pPr>
            <a:endParaRPr lang="ru-RU" sz="3200" dirty="0" smtClean="0"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eaLnBrk="1" hangingPunct="1">
              <a:buFont typeface="Wingdings" pitchFamily="2" charset="2"/>
              <a:buNone/>
              <a:defRPr/>
            </a:pPr>
            <a:endParaRPr lang="ru-RU" sz="3200" dirty="0" smtClean="0"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eaLnBrk="1" hangingPunct="1">
              <a:buFont typeface="Wingdings" pitchFamily="2" charset="2"/>
              <a:buNone/>
              <a:defRPr/>
            </a:pPr>
            <a:endParaRPr lang="ru-RU" sz="3200" dirty="0" smtClean="0"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eaLnBrk="1" hangingPunct="1">
              <a:buFont typeface="Wingdings" pitchFamily="2" charset="2"/>
              <a:buNone/>
              <a:defRPr/>
            </a:pPr>
            <a:endParaRPr lang="ru-RU" sz="3200" dirty="0" smtClean="0"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eaLnBrk="1" hangingPunct="1">
              <a:buFont typeface="Wingdings" pitchFamily="2" charset="2"/>
              <a:buNone/>
              <a:defRPr/>
            </a:pPr>
            <a:endParaRPr lang="ru-RU" sz="3200" dirty="0" smtClean="0"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		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		</a:t>
            </a:r>
            <a:r>
              <a:rPr lang="ru-RU" sz="2400" b="1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И на руки можно попасть, и в рот Человеку, а там уж и до болезней рукой подать!</a:t>
            </a:r>
          </a:p>
        </p:txBody>
      </p:sp>
      <p:pic>
        <p:nvPicPr>
          <p:cNvPr id="6" name="Рисунок 5" descr="mikrobi_pod_mikroskopom.orig_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285852" y="500042"/>
            <a:ext cx="6596077" cy="4286280"/>
          </a:xfrm>
          <a:prstGeom prst="rect">
            <a:avLst/>
          </a:prstGeom>
          <a:ln w="190500" cap="sq">
            <a:solidFill>
              <a:srgbClr val="00B050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Rectangle 3"/>
          <p:cNvSpPr>
            <a:spLocks noGrp="1" noRot="1" noChangeArrowheads="1"/>
          </p:cNvSpPr>
          <p:nvPr>
            <p:ph type="body" idx="4294967295"/>
          </p:nvPr>
        </p:nvSpPr>
        <p:spPr>
          <a:xfrm>
            <a:off x="0" y="1933575"/>
            <a:ext cx="8229600" cy="4924425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ru-RU" sz="3200" dirty="0" smtClean="0"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ru-RU" sz="3200" dirty="0" smtClean="0"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ru-RU" sz="3200" dirty="0" smtClean="0"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ru-RU" sz="3200" dirty="0" smtClean="0"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ru-RU" sz="3200" dirty="0" smtClean="0"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ru-RU" sz="3200" dirty="0" smtClean="0"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ru-RU" dirty="0" smtClean="0"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		</a:t>
            </a:r>
            <a:r>
              <a:rPr lang="ru-RU" sz="2400" b="1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Чем грязнее, тем им было приятнее и тем больше их становится. </a:t>
            </a:r>
          </a:p>
        </p:txBody>
      </p:sp>
      <p:pic>
        <p:nvPicPr>
          <p:cNvPr id="6" name="Рисунок 5" descr="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72066" y="3000372"/>
            <a:ext cx="3333773" cy="242889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 descr="bacterii-300x218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2910" y="3000372"/>
            <a:ext cx="3387099" cy="246129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Рисунок 7" descr="011014_110548_23233_2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14546" y="214290"/>
            <a:ext cx="4643470" cy="254583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Rectangle 3"/>
          <p:cNvSpPr>
            <a:spLocks noGrp="1" noRot="1" noChangeArrowheads="1"/>
          </p:cNvSpPr>
          <p:nvPr>
            <p:ph type="body" idx="4294967295"/>
          </p:nvPr>
        </p:nvSpPr>
        <p:spPr>
          <a:xfrm>
            <a:off x="0" y="1600200"/>
            <a:ext cx="8229600" cy="5068888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ru-RU" sz="2900" dirty="0" smtClean="0"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ru-RU" sz="2900" dirty="0" smtClean="0"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ru-RU" sz="2900" dirty="0" smtClean="0"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ru-RU" sz="2900" dirty="0" smtClean="0"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ru-RU" sz="2900" dirty="0" smtClean="0"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ru-RU" sz="2900" dirty="0" smtClean="0"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ru-RU" sz="2300" dirty="0" smtClean="0"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2300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		</a:t>
            </a:r>
            <a:r>
              <a:rPr lang="ru-RU" sz="2400" b="1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Но ночью девочке приснился сон о том, как маленькие микробы стали большими, а избавится от них можно было только с помощью волшебных цветных кубиков под названием «мыло».</a:t>
            </a:r>
          </a:p>
        </p:txBody>
      </p:sp>
      <p:pic>
        <p:nvPicPr>
          <p:cNvPr id="6" name="Рисунок 5" descr="918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357290" y="571480"/>
            <a:ext cx="6502011" cy="4000528"/>
          </a:xfrm>
          <a:prstGeom prst="rect">
            <a:avLst/>
          </a:prstGeom>
          <a:ln w="190500" cap="sq">
            <a:solidFill>
              <a:srgbClr val="00B050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361</TotalTime>
  <Words>56</Words>
  <Application>Microsoft Office PowerPoint</Application>
  <PresentationFormat>Экран (4:3)</PresentationFormat>
  <Paragraphs>66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Презентация PowerPoint</vt:lpstr>
      <vt:lpstr>       Сказка про грязные руки</vt:lpstr>
      <vt:lpstr>Презентация PowerPoint</vt:lpstr>
      <vt:lpstr>Презентация PowerPoint</vt:lpstr>
      <vt:lpstr>Презентация PowerPoint</vt:lpstr>
      <vt:lpstr>Презентация PowerPoint</vt:lpstr>
      <vt:lpstr>Микро фото микробов</vt:lpstr>
      <vt:lpstr>Презентация PowerPoint</vt:lpstr>
      <vt:lpstr>Презентация PowerPoint</vt:lpstr>
      <vt:lpstr>Презентация PowerPoint</vt:lpstr>
      <vt:lpstr>«Когда же надо мыть руки?»</vt:lpstr>
      <vt:lpstr>Презентация PowerPoint</vt:lpstr>
      <vt:lpstr> </vt:lpstr>
      <vt:lpstr>Презентация PowerPoint</vt:lpstr>
    </vt:vector>
  </TitlesOfParts>
  <Company>Home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Грязные руки</dc:title>
  <dc:creator>UserXP</dc:creator>
  <cp:lastModifiedBy>Шмидт Екатерина Евгеньевна</cp:lastModifiedBy>
  <cp:revision>95</cp:revision>
  <dcterms:created xsi:type="dcterms:W3CDTF">2013-10-27T15:46:57Z</dcterms:created>
  <dcterms:modified xsi:type="dcterms:W3CDTF">2017-10-16T11:22:03Z</dcterms:modified>
</cp:coreProperties>
</file>