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57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07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6992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71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5543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08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466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83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46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228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93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242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91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0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99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213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1E3A8-1117-499E-9D64-D57A3086679D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9033E43-965F-4F75-8D22-15F80AD15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11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073" y="13252"/>
            <a:ext cx="8596668" cy="13208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«Лечебница доктора Айболита»</a:t>
            </a:r>
            <a:endParaRPr lang="ru-RU" sz="66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461" y="1808370"/>
            <a:ext cx="7574445" cy="504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5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698" y="110836"/>
            <a:ext cx="8596668" cy="13208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«Рабочее место»</a:t>
            </a:r>
            <a:endParaRPr lang="ru-RU" sz="6600" b="1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24" y="1200727"/>
            <a:ext cx="8065008" cy="53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039" y="1392482"/>
            <a:ext cx="8198277" cy="54655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167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«Наши доктора»</a:t>
            </a:r>
            <a:endParaRPr lang="ru-RU" sz="6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2609" y="1392482"/>
            <a:ext cx="8198277" cy="546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4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520" y="1687945"/>
            <a:ext cx="8108373" cy="54055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9952" y="235527"/>
            <a:ext cx="8596668" cy="13208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«Довольные пациенты»</a:t>
            </a:r>
            <a:endParaRPr lang="ru-RU" sz="66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6409" y="1687945"/>
            <a:ext cx="8108373" cy="540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6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17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Monotype Corsiva</vt:lpstr>
      <vt:lpstr>Trebuchet MS</vt:lpstr>
      <vt:lpstr>Wingdings 3</vt:lpstr>
      <vt:lpstr>Грань</vt:lpstr>
      <vt:lpstr>«Лечебница доктора Айболита»</vt:lpstr>
      <vt:lpstr>«Рабочее место»</vt:lpstr>
      <vt:lpstr>«Наши доктора»</vt:lpstr>
      <vt:lpstr>«Довольные пациенты»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Галина</cp:lastModifiedBy>
  <cp:revision>3</cp:revision>
  <dcterms:created xsi:type="dcterms:W3CDTF">2018-11-23T08:35:46Z</dcterms:created>
  <dcterms:modified xsi:type="dcterms:W3CDTF">2018-11-23T09:03:38Z</dcterms:modified>
</cp:coreProperties>
</file>