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6" r:id="rId3"/>
    <p:sldId id="260" r:id="rId4"/>
    <p:sldId id="259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6" d="100"/>
          <a:sy n="46" d="100"/>
        </p:scale>
        <p:origin x="426" y="-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C7A0F2-8932-4577-9CC9-83F9880DED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6A1F4B4-8600-4EF2-B027-35B9A93E4B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E04DB2-08B9-4770-90EA-39349DD78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6486C-CBBD-4166-A248-6EE7F2F9C8A4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C16A2B1-03D7-4589-A5CC-C4B8CB2C2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8AEBE7-7E75-40BD-BD5A-D14D209DE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A466C-37F6-4673-8874-A1655C49A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5083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5AEE93-1F4A-4E60-AB28-DDF618A51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13A66BA-E22B-4BE5-9F39-0D46EA28BA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01F23B9-44AD-4AD3-86DF-7ED9744F7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6486C-CBBD-4166-A248-6EE7F2F9C8A4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AEE1681-A27F-47B3-ACE6-2554299EC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52EC1-756D-4D7C-B99E-FE2659440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A466C-37F6-4673-8874-A1655C49A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6315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F269A11-2F18-4ABF-AC4C-BB277F2171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6065341-CB54-4217-A7C7-DDDBB0C5C2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711962-67FF-4964-B444-76F6B57D0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6486C-CBBD-4166-A248-6EE7F2F9C8A4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FA6F408-FFC4-46B4-87AD-1452C1DFB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90B263-E1F1-460D-8E9B-D61EAE1BC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A466C-37F6-4673-8874-A1655C49A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582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E2187E-D03B-4001-8666-F3E7FF6EA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626F7DA-AC43-48EC-8504-772F02B298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633128F-022E-4868-B30F-0FC4CE0BC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6486C-CBBD-4166-A248-6EE7F2F9C8A4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8FB41A8-B439-4535-830C-FC40513F1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1C7930-6684-4550-B785-D8D1884D8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A466C-37F6-4673-8874-A1655C49A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325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1F7A09-CB00-4377-871A-BF084B2E7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BD249C6-A835-4908-8E41-B23F2AB2F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5F2FEB5-632A-4F66-8AD8-870837423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6486C-CBBD-4166-A248-6EE7F2F9C8A4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77841D-C5D5-457C-96CA-9D301F385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02584C-793A-4A01-ABEC-E78D0E78D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A466C-37F6-4673-8874-A1655C49A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340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8B04DB-99FA-4328-BF7F-88A8957AB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B9EFF3-EE67-4084-B8E3-535CF3B6C9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6E0BBE9-0E17-4357-8327-28EA09573E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0A860E-3C6E-4DA0-8901-5DB95CFD9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6486C-CBBD-4166-A248-6EE7F2F9C8A4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B5E277B-4D6A-4C64-8299-F5376D931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5D5E7C5-BB44-4AD9-B334-FBA01BF1B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A466C-37F6-4673-8874-A1655C49A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946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D45F72-38F6-4511-83EA-CB04504B6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65B57A6-D194-4847-818D-322F93B69F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0923BD1-10CE-447F-A1CE-EBF6208034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66CD42F-DEF0-4DF2-97C8-BB9678FE0C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2E83078-9C44-4120-AF9E-E889CEC4BE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905FB89-0D20-4971-A225-55F8FD819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6486C-CBBD-4166-A248-6EE7F2F9C8A4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C99A080-89ED-4AEF-BF93-5FEBF0744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1853BBE-0CB0-4840-BE48-30191A51D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A466C-37F6-4673-8874-A1655C49A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436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E90A77-6B3C-4825-8245-B7081A3DC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5CB9E9B-98B9-4A68-A35A-05E5BE37E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6486C-CBBD-4166-A248-6EE7F2F9C8A4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8B628FE-6A15-4B45-A1AE-4B31A2E36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E57DBDF-67D4-4334-9190-5B75AF4A0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A466C-37F6-4673-8874-A1655C49A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34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2EBFD90-9663-4E56-A6AE-64F990A80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6486C-CBBD-4166-A248-6EE7F2F9C8A4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40728F1-4A87-474C-827E-B514206EF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AB1DE44-6C3D-4BB1-A103-42AC66F2B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A466C-37F6-4673-8874-A1655C49A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564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5B5FA0-6FEA-49B7-8B2C-043E646C6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6C14BC-9CAD-4081-87DD-578909DF1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4879FCB-25EC-4DCC-AA7F-D1F146233C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1B4A055-DC1F-453B-97B1-34CD6695E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6486C-CBBD-4166-A248-6EE7F2F9C8A4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DA7C717-88EB-48AD-93F9-D6F6E1BED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CC6BFE3-3E59-493D-855E-769EA0B60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A466C-37F6-4673-8874-A1655C49A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786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1F1F66-3F90-4E34-8A1B-F4E0FAF7F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7D15196-B0F5-490B-9A0D-C28AFDD0E0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F57AAFA-911C-43DD-857B-54C431A57E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5FCAE27-28BE-45D5-AB0F-D99D10E8C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6486C-CBBD-4166-A248-6EE7F2F9C8A4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BF83160-A805-40DF-A5DA-7E71B476F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DA7B2D-AEB6-4F58-8D6A-669F04257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A466C-37F6-4673-8874-A1655C49A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741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A238A6-C6F3-4CFC-9A3C-607980B99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B24124A-0849-4DCB-9C93-059B9F40D0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FE0532-D81F-410B-9B8A-090CDB029A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C6486C-CBBD-4166-A248-6EE7F2F9C8A4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9829474-68F6-4B86-AA10-AE4D8462C9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47910B-CD30-465E-8352-EBD48AE647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4A466C-37F6-4673-8874-A1655C49A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621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3B56C9A-7AC9-451C-A6F6-EF7DA111FE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0"/>
          <a:stretch/>
        </p:blipFill>
        <p:spPr>
          <a:xfrm>
            <a:off x="-272374" y="0"/>
            <a:ext cx="12543182" cy="6857990"/>
          </a:xfrm>
          <a:prstGeom prst="rect">
            <a:avLst/>
          </a:prstGeom>
        </p:spPr>
      </p:pic>
      <p:sp>
        <p:nvSpPr>
          <p:cNvPr id="12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A2EDF1-8F76-4C3D-9301-0E677E5175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88621" y="2762655"/>
            <a:ext cx="4703379" cy="2003895"/>
          </a:xfrm>
        </p:spPr>
        <p:txBody>
          <a:bodyPr>
            <a:normAutofit/>
          </a:bodyPr>
          <a:lstStyle/>
          <a:p>
            <a:r>
              <a:rPr lang="ru-RU" sz="6600" b="1" i="1" dirty="0"/>
              <a:t>Семья Караульных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80501C-5CA2-467F-94C9-A8A5AD64DB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82910" y="5242675"/>
            <a:ext cx="4330262" cy="683284"/>
          </a:xfrm>
        </p:spPr>
        <p:txBody>
          <a:bodyPr>
            <a:noAutofit/>
          </a:bodyPr>
          <a:lstStyle/>
          <a:p>
            <a:r>
              <a:rPr lang="ru-RU" sz="4800" dirty="0"/>
              <a:t>Представляет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87271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FDE5D0-6B26-4A64-A65E-42F09F257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6214"/>
            <a:ext cx="10515600" cy="13255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77B9154-CA75-42F4-B916-473D7DD7A10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EE928665-4EAC-40CE-9BF9-BCCF1B36B4F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7120646"/>
          </a:xfrm>
        </p:spPr>
      </p:pic>
    </p:spTree>
    <p:extLst>
      <p:ext uri="{BB962C8B-B14F-4D97-AF65-F5344CB8AC3E}">
        <p14:creationId xmlns:p14="http://schemas.microsoft.com/office/powerpoint/2010/main" val="3471368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94827E-E84E-4492-B65F-2E8BEFFA70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04682" y="1"/>
            <a:ext cx="8015590" cy="1322962"/>
          </a:xfrm>
        </p:spPr>
        <p:txBody>
          <a:bodyPr>
            <a:normAutofit fontScale="90000"/>
          </a:bodyPr>
          <a:lstStyle/>
          <a:p>
            <a:br>
              <a:rPr lang="ru-RU" b="1" dirty="0"/>
            </a:br>
            <a:r>
              <a:rPr lang="ru-RU" b="1" dirty="0"/>
              <a:t>Проект</a:t>
            </a:r>
            <a:r>
              <a:rPr lang="ru-RU" sz="6700" b="1" dirty="0"/>
              <a:t>: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E3743D0-2588-43B9-A775-7DC6C789AD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66162" y="1322963"/>
            <a:ext cx="6768715" cy="1809343"/>
          </a:xfrm>
        </p:spPr>
        <p:txBody>
          <a:bodyPr/>
          <a:lstStyle/>
          <a:p>
            <a:r>
              <a:rPr lang="ru-RU" dirty="0"/>
              <a:t>«</a:t>
            </a:r>
            <a:r>
              <a:rPr lang="ru-RU" sz="4400" b="1" dirty="0"/>
              <a:t>Ладушки, ладушки, испекли оладушки».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69D8F4E-F459-4749-9DA9-5BD32D793B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1367">
            <a:off x="3167148" y="2968350"/>
            <a:ext cx="3084000" cy="323995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F69C794-4B4C-44AE-83E1-81B75F841E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436" y="1023289"/>
            <a:ext cx="4015651" cy="183205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B322451-ADF3-463A-B187-6E20EFCB71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9690">
            <a:off x="7383749" y="2948888"/>
            <a:ext cx="3074896" cy="333886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C8904A7-D914-4768-BDD3-E36DF3B764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1671" y="-551615"/>
            <a:ext cx="13231906" cy="800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210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A22564-B3F3-4C4F-970A-892C317C93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30741"/>
            <a:ext cx="9144000" cy="3098260"/>
          </a:xfrm>
        </p:spPr>
        <p:txBody>
          <a:bodyPr>
            <a:normAutofit fontScale="90000"/>
          </a:bodyPr>
          <a:lstStyle/>
          <a:p>
            <a:br>
              <a:rPr lang="ru-RU" dirty="0"/>
            </a:br>
            <a:br>
              <a:rPr lang="ru-RU" dirty="0"/>
            </a:br>
            <a:r>
              <a:rPr lang="ru-RU" sz="7300" b="1" i="1" dirty="0"/>
              <a:t>Счастливая семья - сытая семья.</a:t>
            </a:r>
            <a:br>
              <a:rPr lang="ru-RU" sz="7300" b="1" i="1" dirty="0"/>
            </a:br>
            <a:endParaRPr lang="ru-RU" sz="7300" b="1" i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05AD8F9-DE19-400F-BD87-F6C59E02D5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>
            <a:off x="564204" y="3428999"/>
            <a:ext cx="5531796" cy="3098260"/>
          </a:xfrm>
        </p:spPr>
        <p:txBody>
          <a:bodyPr>
            <a:normAutofit/>
          </a:bodyPr>
          <a:lstStyle/>
          <a:p>
            <a:r>
              <a:rPr lang="ru-RU" sz="5400" dirty="0"/>
              <a:t>Проблема: «Накормить мужчин семьи».</a:t>
            </a:r>
            <a:br>
              <a:rPr lang="ru-RU" sz="5400" dirty="0"/>
            </a:br>
            <a:endParaRPr lang="ru-RU" sz="5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2A6923E-75F9-4415-893B-55693F2F7A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8652" y="2879387"/>
            <a:ext cx="5531795" cy="397861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4BFF2F8-F5EA-4F62-AF1F-B05C68E16E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42416" y="-194553"/>
            <a:ext cx="14144016" cy="7886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93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E6CEBF-D10F-4A12-9DBB-89E017FB5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057420" cy="1681163"/>
          </a:xfrm>
        </p:spPr>
        <p:txBody>
          <a:bodyPr>
            <a:normAutofit fontScale="90000"/>
          </a:bodyPr>
          <a:lstStyle/>
          <a:p>
            <a:r>
              <a:rPr lang="ru-RU" sz="4900" b="1" dirty="0">
                <a:solidFill>
                  <a:prstClr val="black"/>
                </a:solidFill>
              </a:rPr>
              <a:t>Цель: </a:t>
            </a:r>
            <a:r>
              <a:rPr lang="ru-RU" sz="4900" dirty="0">
                <a:solidFill>
                  <a:prstClr val="black"/>
                </a:solidFill>
              </a:rPr>
              <a:t>«приготовить ужин с подручных материалов».</a:t>
            </a:r>
            <a:br>
              <a:rPr lang="ru-RU" dirty="0">
                <a:solidFill>
                  <a:prstClr val="black"/>
                </a:solidFill>
              </a:rPr>
            </a:b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06C847-6C4B-4D55-AA6B-BE5FC38671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4580" y="1432177"/>
            <a:ext cx="5862996" cy="1855772"/>
          </a:xfrm>
        </p:spPr>
        <p:txBody>
          <a:bodyPr>
            <a:noAutofit/>
          </a:bodyPr>
          <a:lstStyle/>
          <a:p>
            <a:r>
              <a:rPr lang="ru-RU" sz="3600" dirty="0"/>
              <a:t>Задачи: </a:t>
            </a:r>
            <a:r>
              <a:rPr lang="ru-RU" sz="3600" b="0" dirty="0"/>
              <a:t>Определить доступные ингредиенты, подобрать рецепт</a:t>
            </a:r>
            <a:r>
              <a:rPr lang="ru-RU" sz="3600" dirty="0"/>
              <a:t>;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FD01E4B3-2CF8-4826-B632-7386252B343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79" y="3491185"/>
            <a:ext cx="2395561" cy="3287948"/>
          </a:xfrm>
        </p:spPr>
      </p:pic>
      <p:sp>
        <p:nvSpPr>
          <p:cNvPr id="5" name="Текст 4">
            <a:extLst>
              <a:ext uri="{FF2B5EF4-FFF2-40B4-BE49-F238E27FC236}">
                <a16:creationId xmlns:a16="http://schemas.microsoft.com/office/drawing/2014/main" id="{B950F18C-EF07-4B5C-8477-EDF7760736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199" y="930525"/>
            <a:ext cx="5695545" cy="1072898"/>
          </a:xfrm>
        </p:spPr>
        <p:txBody>
          <a:bodyPr>
            <a:noAutofit/>
          </a:bodyPr>
          <a:lstStyle/>
          <a:p>
            <a:r>
              <a:rPr lang="ru-RU" sz="4000" b="0" dirty="0"/>
              <a:t>Научиться их смешивать;</a:t>
            </a:r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3BB06EC0-2177-439A-87D8-E58D075EE905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50614">
            <a:off x="3370457" y="3326233"/>
            <a:ext cx="2130480" cy="3048000"/>
          </a:xfr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EA9D377-1054-4FF0-970F-BF3662A82C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8491">
            <a:off x="9300516" y="3472202"/>
            <a:ext cx="1941102" cy="30480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64ADFEB-A499-4789-BDA8-5748C8E2E9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6686" y="2360063"/>
            <a:ext cx="2107846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341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270118-B189-4EC8-A19D-D77E63FF6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76" y="1"/>
            <a:ext cx="11256523" cy="1690688"/>
          </a:xfrm>
        </p:spPr>
        <p:txBody>
          <a:bodyPr>
            <a:normAutofit/>
          </a:bodyPr>
          <a:lstStyle/>
          <a:p>
            <a:pPr lvl="0">
              <a:spcBef>
                <a:spcPts val="1000"/>
              </a:spcBef>
            </a:pPr>
            <a:r>
              <a:rPr lang="ru-RU" sz="4000" b="1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Доказать что,  из ингредиентов  в нужной консистенции получается тесто: </a:t>
            </a:r>
            <a:endParaRPr lang="ru-RU" sz="4000" b="1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0BAA8BA5-835B-446C-8BEF-F9B13322CF8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8704">
            <a:off x="322809" y="1527163"/>
            <a:ext cx="2285457" cy="3048000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B9E39D15-1AD3-4549-9C0D-3148EE03598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201" y="3450844"/>
            <a:ext cx="2204368" cy="3407156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7618B2A-A4F2-4F2C-90CB-3D9148F4E5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349" y="1361681"/>
            <a:ext cx="2001336" cy="30480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EE1AE55-5141-4092-85B3-5743F40D1B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118" y="3429000"/>
            <a:ext cx="1987484" cy="34290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11C93FF-B26E-4F59-B996-583FCB9F8F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3739">
            <a:off x="9583718" y="1316056"/>
            <a:ext cx="2100484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4100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E156B8-8ECE-4EEA-A0FF-F5AFE0EB1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Этапы приготовления</a:t>
            </a:r>
            <a:r>
              <a:rPr lang="ru-RU" dirty="0"/>
              <a:t>: взять сковородку, налить масло;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43A49A01-2A9D-4A3C-BA16-82C7024CAFD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1739">
            <a:off x="741245" y="2931596"/>
            <a:ext cx="2898843" cy="3690042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C244486A-0FFB-4807-97BC-4A1AAD1B5A1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5555" y="1690688"/>
            <a:ext cx="3314669" cy="4195881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96A0A47-DC43-47C5-B355-2E4B7D2EC2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0144" y="2480098"/>
            <a:ext cx="3804927" cy="4377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4052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B40835-BA66-4919-B395-92025BB4D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Ложечкой взять небольшое количество теста и положить на разогретую сковородку;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01DBEDE2-2D23-4AF0-B018-E368EBD3B07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2891">
            <a:off x="604245" y="2101249"/>
            <a:ext cx="2654689" cy="3792103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24E4B008-604A-4075-B919-AE670604EB9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3113">
            <a:off x="7939057" y="2213050"/>
            <a:ext cx="2892681" cy="3814849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F924D4A-B490-4417-9C66-43CC5E22C6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949" y="2140085"/>
            <a:ext cx="2887966" cy="3960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6145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B9D2BB-A793-49E2-AC59-53CF425FB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464" y="365125"/>
            <a:ext cx="11120336" cy="1325563"/>
          </a:xfrm>
        </p:spPr>
        <p:txBody>
          <a:bodyPr/>
          <a:lstStyle/>
          <a:p>
            <a:r>
              <a:rPr lang="ru-RU" dirty="0"/>
              <a:t>Аккуратно положить оладушки на тарелочку;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FE455C42-4AFB-4255-88D3-91B04EB0C0B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5636">
            <a:off x="653926" y="2553127"/>
            <a:ext cx="2821021" cy="3638128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A9AFB2B6-093C-4AC3-9744-482A34A8852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83029">
            <a:off x="8655480" y="2553602"/>
            <a:ext cx="2868204" cy="3793787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A2F6356-20F2-4C12-AB39-3FFA3E6103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72" y="1703560"/>
            <a:ext cx="4275825" cy="2976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991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18EB7B-5FA0-4037-BF60-0DC7D8836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374" y="365125"/>
            <a:ext cx="11081426" cy="1325563"/>
          </a:xfrm>
        </p:spPr>
        <p:txBody>
          <a:bodyPr/>
          <a:lstStyle/>
          <a:p>
            <a:r>
              <a:rPr lang="ru-RU" b="1" i="1" dirty="0"/>
              <a:t>Накормить мужчин;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31AB8A35-6C42-4303-AB30-1AFFD1E4029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374" y="1887167"/>
            <a:ext cx="2801566" cy="3521412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72F425B0-F5F2-4945-8E1E-6ADE069B24A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660" y="2438532"/>
            <a:ext cx="2965523" cy="3670438"/>
          </a:xfr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D2266FC-B81C-459E-9D7B-C91714EB8A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58545">
            <a:off x="7514418" y="2467469"/>
            <a:ext cx="3761558" cy="4145639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572708E-CC24-408B-99D5-C0482A4C3D72}"/>
              </a:ext>
            </a:extLst>
          </p:cNvPr>
          <p:cNvSpPr/>
          <p:nvPr/>
        </p:nvSpPr>
        <p:spPr>
          <a:xfrm>
            <a:off x="6517532" y="365125"/>
            <a:ext cx="483626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u="sng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Цель достигнута: </a:t>
            </a:r>
            <a:r>
              <a:rPr lang="ru-RU" sz="4400" i="1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сытый и довольный папа!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1811563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88</Words>
  <Application>Microsoft Office PowerPoint</Application>
  <PresentationFormat>Широкоэкранный</PresentationFormat>
  <Paragraphs>15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Семья Караульных</vt:lpstr>
      <vt:lpstr> Проект:</vt:lpstr>
      <vt:lpstr>  Счастливая семья - сытая семья. </vt:lpstr>
      <vt:lpstr>Цель: «приготовить ужин с подручных материалов». </vt:lpstr>
      <vt:lpstr>Доказать что,  из ингредиентов  в нужной консистенции получается тесто: </vt:lpstr>
      <vt:lpstr>Этапы приготовления: взять сковородку, налить масло;</vt:lpstr>
      <vt:lpstr>Ложечкой взять небольшое количество теста и положить на разогретую сковородку;</vt:lpstr>
      <vt:lpstr>Аккуратно положить оладушки на тарелочку;</vt:lpstr>
      <vt:lpstr>Накормить мужчин;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Семья Караульных</dc:title>
  <dc:creator>Яна Дикусар</dc:creator>
  <cp:lastModifiedBy>Яна Дикусар</cp:lastModifiedBy>
  <cp:revision>2</cp:revision>
  <dcterms:created xsi:type="dcterms:W3CDTF">2019-02-13T16:10:43Z</dcterms:created>
  <dcterms:modified xsi:type="dcterms:W3CDTF">2019-02-13T16:19:09Z</dcterms:modified>
</cp:coreProperties>
</file>